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986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8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50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69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317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319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61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561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4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608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414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784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fld id="{CEAB8C5B-6F1D-4637-806B-E617440298EC}" type="datetimeFigureOut">
              <a:rPr lang="de-AT" smtClean="0"/>
              <a:t>09.01.2013</a:t>
            </a:fld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057B8E4D-A9CB-4F5B-916E-3DD50731DAF1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91272" y="2564904"/>
            <a:ext cx="5580112" cy="1295400"/>
          </a:xfrm>
        </p:spPr>
        <p:txBody>
          <a:bodyPr/>
          <a:lstStyle/>
          <a:p>
            <a:r>
              <a:rPr lang="de-AT" sz="5400" dirty="0" smtClean="0"/>
              <a:t>Rote Linsen Suppe</a:t>
            </a:r>
            <a:endParaRPr lang="de-AT" sz="5400" dirty="0"/>
          </a:p>
        </p:txBody>
      </p:sp>
    </p:spTree>
    <p:extLst>
      <p:ext uri="{BB962C8B-B14F-4D97-AF65-F5344CB8AC3E}">
        <p14:creationId xmlns:p14="http://schemas.microsoft.com/office/powerpoint/2010/main" val="5171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75484"/>
            <a:ext cx="6934200" cy="792162"/>
          </a:xfrm>
        </p:spPr>
        <p:txBody>
          <a:bodyPr/>
          <a:lstStyle/>
          <a:p>
            <a:r>
              <a:rPr lang="de-AT" dirty="0" smtClean="0"/>
              <a:t>Zutaten: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91679" y="1556792"/>
            <a:ext cx="4968553" cy="5301208"/>
          </a:xfrm>
        </p:spPr>
        <p:txBody>
          <a:bodyPr/>
          <a:lstStyle/>
          <a:p>
            <a:r>
              <a:rPr lang="de-AT" dirty="0" smtClean="0"/>
              <a:t>1 Glas rote Linsen</a:t>
            </a:r>
          </a:p>
          <a:p>
            <a:endParaRPr lang="de-AT" dirty="0" smtClean="0"/>
          </a:p>
          <a:p>
            <a:r>
              <a:rPr lang="de-AT" dirty="0" smtClean="0"/>
              <a:t>1 Zwiebel</a:t>
            </a:r>
          </a:p>
          <a:p>
            <a:endParaRPr lang="de-AT" dirty="0" smtClean="0"/>
          </a:p>
          <a:p>
            <a:r>
              <a:rPr lang="de-AT" dirty="0" smtClean="0"/>
              <a:t>1-2 Karotten</a:t>
            </a:r>
          </a:p>
          <a:p>
            <a:endParaRPr lang="de-AT" dirty="0" smtClean="0"/>
          </a:p>
          <a:p>
            <a:r>
              <a:rPr lang="de-AT" dirty="0" smtClean="0"/>
              <a:t>1 </a:t>
            </a:r>
            <a:r>
              <a:rPr lang="de-AT" dirty="0" err="1" smtClean="0"/>
              <a:t>El</a:t>
            </a:r>
            <a:r>
              <a:rPr lang="de-AT" dirty="0" smtClean="0"/>
              <a:t> Tomatenmark</a:t>
            </a:r>
          </a:p>
          <a:p>
            <a:endParaRPr lang="de-AT" dirty="0" smtClean="0"/>
          </a:p>
          <a:p>
            <a:r>
              <a:rPr lang="de-AT" dirty="0" smtClean="0"/>
              <a:t>Etwas Öl</a:t>
            </a:r>
          </a:p>
          <a:p>
            <a:endParaRPr lang="de-AT" dirty="0"/>
          </a:p>
          <a:p>
            <a:r>
              <a:rPr lang="de-AT" dirty="0" smtClean="0"/>
              <a:t>Salz, Pfeffer, getrocknete Pfefferminze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77" y="260648"/>
            <a:ext cx="3051423" cy="20305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91231"/>
            <a:ext cx="2843808" cy="2361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2" b="14247"/>
          <a:stretch/>
        </p:blipFill>
        <p:spPr bwMode="auto">
          <a:xfrm>
            <a:off x="6236441" y="4773706"/>
            <a:ext cx="2954461" cy="2084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Schritt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3688" y="1484785"/>
            <a:ext cx="6934200" cy="4680520"/>
          </a:xfrm>
        </p:spPr>
        <p:txBody>
          <a:bodyPr/>
          <a:lstStyle/>
          <a:p>
            <a:r>
              <a:rPr lang="de-AT" dirty="0" smtClean="0"/>
              <a:t>Zwiebel und Karotten schälen und klein schneiden</a:t>
            </a:r>
          </a:p>
          <a:p>
            <a:endParaRPr lang="de-AT" dirty="0" smtClean="0"/>
          </a:p>
          <a:p>
            <a:r>
              <a:rPr lang="de-AT" dirty="0" smtClean="0"/>
              <a:t>Linsen waschen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/>
          <a:stretch/>
        </p:blipFill>
        <p:spPr>
          <a:xfrm>
            <a:off x="2771800" y="2996951"/>
            <a:ext cx="5402497" cy="3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Schritt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Etwas Öl in einen Topf geben und erhitzen</a:t>
            </a:r>
          </a:p>
          <a:p>
            <a:r>
              <a:rPr lang="de-AT" dirty="0" smtClean="0"/>
              <a:t>zerkleinerte Zwiebel hinzufügen und goldbraun braten</a:t>
            </a:r>
          </a:p>
          <a:p>
            <a:r>
              <a:rPr lang="de-AT" dirty="0" smtClean="0"/>
              <a:t>Tomatenmark hinzugeben und gut mischen</a:t>
            </a:r>
          </a:p>
          <a:p>
            <a:r>
              <a:rPr lang="de-AT" dirty="0" smtClean="0"/>
              <a:t>Karotten und Linsen dazugeben</a:t>
            </a:r>
          </a:p>
          <a:p>
            <a:r>
              <a:rPr lang="de-AT" dirty="0" smtClean="0"/>
              <a:t>Salz, Pfeffer, getrocknete Pfefferminze</a:t>
            </a:r>
          </a:p>
          <a:p>
            <a:r>
              <a:rPr lang="de-AT" dirty="0" smtClean="0"/>
              <a:t>Wasser hinzufügen und kochen lassen (15-20 min)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" y="4581128"/>
            <a:ext cx="2780899" cy="21379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07" y="4581128"/>
            <a:ext cx="3441677" cy="21379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81128"/>
            <a:ext cx="2915815" cy="21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3. Schritt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Mit einem Stabmixer pürieren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1"/>
          <a:stretch/>
        </p:blipFill>
        <p:spPr>
          <a:xfrm>
            <a:off x="1763689" y="1772816"/>
            <a:ext cx="3672408" cy="32267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3328" r="6580" b="3718"/>
          <a:stretch/>
        </p:blipFill>
        <p:spPr>
          <a:xfrm>
            <a:off x="4890566" y="3068961"/>
            <a:ext cx="4060572" cy="3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Guten Appetit!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31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3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ariss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Design3</Template>
  <TotalTime>0</TotalTime>
  <Words>87</Words>
  <Application>Microsoft Office PowerPoint</Application>
  <PresentationFormat>Bildschirmpräsentation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Design3</vt:lpstr>
      <vt:lpstr>Rote Linsen Suppe</vt:lpstr>
      <vt:lpstr>Zutaten:</vt:lpstr>
      <vt:lpstr>1. Schritt</vt:lpstr>
      <vt:lpstr>2. Schritt</vt:lpstr>
      <vt:lpstr>3. Schritt</vt:lpstr>
      <vt:lpstr>Guten Appetit!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Rote Linsen Suppe</dc:title>
  <dc:creator>Hüsna</dc:creator>
  <cp:lastModifiedBy>Hüsna</cp:lastModifiedBy>
  <cp:revision>6</cp:revision>
  <dcterms:created xsi:type="dcterms:W3CDTF">2013-01-09T18:44:15Z</dcterms:created>
  <dcterms:modified xsi:type="dcterms:W3CDTF">2013-01-09T19:38:37Z</dcterms:modified>
</cp:coreProperties>
</file>